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57" r:id="rId6"/>
    <p:sldId id="260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84" d="100"/>
          <a:sy n="84" d="100"/>
        </p:scale>
        <p:origin x="81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resario apretón de manos diseño de dibujos animados | Vector Premium">
            <a:extLst>
              <a:ext uri="{FF2B5EF4-FFF2-40B4-BE49-F238E27FC236}">
                <a16:creationId xmlns:a16="http://schemas.microsoft.com/office/drawing/2014/main" id="{D1958483-1A78-0400-00C9-91228C1D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49" y="1625944"/>
            <a:ext cx="1133234" cy="11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FF52E-2666-C33B-576B-3BFDF87C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892133-5275-5738-77B9-62470F98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88" y="2120670"/>
            <a:ext cx="7225748" cy="41548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8A1BFD-3380-7A3B-9E6B-67EB02FF9218}"/>
              </a:ext>
            </a:extLst>
          </p:cNvPr>
          <p:cNvSpPr txBox="1"/>
          <p:nvPr/>
        </p:nvSpPr>
        <p:spPr>
          <a:xfrm>
            <a:off x="11531959" y="5763438"/>
            <a:ext cx="45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4F0A37-11A6-0F01-CEA2-8EBE34362134}"/>
              </a:ext>
            </a:extLst>
          </p:cNvPr>
          <p:cNvSpPr txBox="1"/>
          <p:nvPr/>
        </p:nvSpPr>
        <p:spPr>
          <a:xfrm>
            <a:off x="5222335" y="1453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Mapa del comercio + Posición actual del robot en el mapa </a:t>
            </a:r>
          </a:p>
        </p:txBody>
      </p:sp>
    </p:spTree>
    <p:extLst>
      <p:ext uri="{BB962C8B-B14F-4D97-AF65-F5344CB8AC3E}">
        <p14:creationId xmlns:p14="http://schemas.microsoft.com/office/powerpoint/2010/main" val="22984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8" y="1336817"/>
            <a:ext cx="11192255" cy="1845859"/>
            <a:chOff x="-1498175" y="152400"/>
            <a:chExt cx="8522378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6" y="642520"/>
              <a:ext cx="2423627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902262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063173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852714" y="638448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851484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878507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597851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049390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641991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24244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06665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417525" y="2058934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6FB80B1-5D9C-EA99-7BE8-4773A11FD2D5}"/>
              </a:ext>
            </a:extLst>
          </p:cNvPr>
          <p:cNvGrpSpPr/>
          <p:nvPr/>
        </p:nvGrpSpPr>
        <p:grpSpPr>
          <a:xfrm>
            <a:off x="-249163" y="1164129"/>
            <a:ext cx="5434441" cy="4248082"/>
            <a:chOff x="-95164" y="1312037"/>
            <a:chExt cx="6251986" cy="4831752"/>
          </a:xfrm>
        </p:grpSpPr>
        <p:pic>
          <p:nvPicPr>
            <p:cNvPr id="6" name="Gráfico 5" descr="Smartphone contorno">
              <a:extLst>
                <a:ext uri="{FF2B5EF4-FFF2-40B4-BE49-F238E27FC236}">
                  <a16:creationId xmlns:a16="http://schemas.microsoft.com/office/drawing/2014/main" id="{1F9DCEA6-69CC-557B-90E9-7FB7BA20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5164" y="1312037"/>
              <a:ext cx="6251986" cy="4831752"/>
            </a:xfrm>
            <a:prstGeom prst="rect">
              <a:avLst/>
            </a:prstGeom>
          </p:spPr>
        </p:pic>
        <p:pic>
          <p:nvPicPr>
            <p:cNvPr id="9" name="Imagen 8" descr="Un grupo de libros&#10;&#10;Descripción generada automáticamente con confianza baja">
              <a:extLst>
                <a:ext uri="{FF2B5EF4-FFF2-40B4-BE49-F238E27FC236}">
                  <a16:creationId xmlns:a16="http://schemas.microsoft.com/office/drawing/2014/main" id="{43E5FA70-A148-A299-C38B-068BAB30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909" y="2041671"/>
              <a:ext cx="2529840" cy="3372485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7CCE6AA-B20C-D19E-61B3-68FD069E61D0}"/>
              </a:ext>
            </a:extLst>
          </p:cNvPr>
          <p:cNvGrpSpPr/>
          <p:nvPr/>
        </p:nvGrpSpPr>
        <p:grpSpPr>
          <a:xfrm>
            <a:off x="6985248" y="266313"/>
            <a:ext cx="4842000" cy="6043714"/>
            <a:chOff x="6052742" y="1928729"/>
            <a:chExt cx="4842000" cy="6043714"/>
          </a:xfrm>
        </p:grpSpPr>
        <p:pic>
          <p:nvPicPr>
            <p:cNvPr id="13" name="Gráfico 12" descr="Smartphone contorno">
              <a:extLst>
                <a:ext uri="{FF2B5EF4-FFF2-40B4-BE49-F238E27FC236}">
                  <a16:creationId xmlns:a16="http://schemas.microsoft.com/office/drawing/2014/main" id="{C5EBD1D1-FF5F-364D-474F-C6ABD6D5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451885" y="2529586"/>
              <a:ext cx="6043714" cy="4842000"/>
            </a:xfrm>
            <a:prstGeom prst="rect">
              <a:avLst/>
            </a:prstGeom>
          </p:spPr>
        </p:pic>
        <p:pic>
          <p:nvPicPr>
            <p:cNvPr id="15" name="Imagen 14" descr="Una tienda de libros&#10;&#10;Descripción generada automáticamente con confianza media">
              <a:extLst>
                <a:ext uri="{FF2B5EF4-FFF2-40B4-BE49-F238E27FC236}">
                  <a16:creationId xmlns:a16="http://schemas.microsoft.com/office/drawing/2014/main" id="{12CBC0DA-5D81-7505-A79E-839D27BD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1559" y="3696720"/>
              <a:ext cx="3393771" cy="2505710"/>
            </a:xfrm>
            <a:prstGeom prst="rect">
              <a:avLst/>
            </a:prstGeom>
          </p:spPr>
        </p:pic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A3A7A6-CC83-C58F-1C4B-97E20B8CC836}"/>
              </a:ext>
            </a:extLst>
          </p:cNvPr>
          <p:cNvSpPr txBox="1"/>
          <p:nvPr/>
        </p:nvSpPr>
        <p:spPr>
          <a:xfrm>
            <a:off x="294518" y="5250778"/>
            <a:ext cx="434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Posición vertical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38D0A28-9411-37E8-B484-C1F811906942}"/>
              </a:ext>
            </a:extLst>
          </p:cNvPr>
          <p:cNvSpPr txBox="1"/>
          <p:nvPr/>
        </p:nvSpPr>
        <p:spPr>
          <a:xfrm>
            <a:off x="7232709" y="4879423"/>
            <a:ext cx="434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Posición horizontal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284</Words>
  <Application>Microsoft Office PowerPoint</Application>
  <PresentationFormat>Panorámica</PresentationFormat>
  <Paragraphs>49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4</cp:revision>
  <dcterms:created xsi:type="dcterms:W3CDTF">2023-06-20T10:44:21Z</dcterms:created>
  <dcterms:modified xsi:type="dcterms:W3CDTF">2023-06-20T16:46:38Z</dcterms:modified>
</cp:coreProperties>
</file>